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5" r:id="rId12"/>
    <p:sldId id="266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16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6813" y="1241425"/>
            <a:ext cx="44640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du.tatar.ru/saby/page394398.htm/page394398.htm/dok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3479" y="784927"/>
            <a:ext cx="8108219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Презентация Образовательной программы дошкольного образования муниципального бюджетного дошкольного образовательного учреждения «Сабинский детский сад общеразвивающего вида №5 «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Бэлэкэч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п.г.т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Богатые Сабы  Сабинского муниципального района Республики Татарстан» для родителей воспитанников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Разработана в соответствии с федеральным государственным образовательным стандартом дошкольного образования (ФГОС)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федеральной образовательной программой дошкольного образования (ФОП)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п.г.т.Б.Сабы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5" y="1115723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1896" y="4509122"/>
            <a:ext cx="72385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24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4461" y="932885"/>
            <a:ext cx="76334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4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2400" dirty="0"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2400" dirty="0"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2400" dirty="0"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  <a:tabLst>
                <a:tab pos="901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24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289920" y="3929064"/>
            <a:ext cx="2435223" cy="2305051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716082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74732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60244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83734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307471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родителей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Ярославском регионе.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r>
              <a:rPr lang="en-US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742950" indent="-285750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Патриотическое 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направление 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</a:p>
          <a:p>
            <a:pPr marL="742950" indent="-285750">
              <a:lnSpc>
                <a:spcPct val="107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2283" y="4561885"/>
            <a:ext cx="5598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47550" y="446545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25.11.2022 N 1028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Ray\Downloads\2023112210052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96" y="4136886"/>
            <a:ext cx="1990429" cy="199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809" y="2564904"/>
            <a:ext cx="8353425" cy="3390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актами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defRPr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edu.tatar.ru/saby/page394398.htm/page394398.htm/dok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006" y="836714"/>
            <a:ext cx="8098932" cy="13239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Ray\Downloads\2023112211034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86" y="5268045"/>
            <a:ext cx="1375517" cy="1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049" y="540129"/>
            <a:ext cx="8353425" cy="5632311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</a:p>
          <a:p>
            <a:pPr algn="just">
              <a:spcAft>
                <a:spcPts val="600"/>
              </a:spcAft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</a:p>
          <a:p>
            <a:pPr algn="just">
              <a:spcAft>
                <a:spcPts val="600"/>
              </a:spcAft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</a:p>
          <a:p>
            <a:pPr algn="just">
              <a:spcAft>
                <a:spcPts val="600"/>
              </a:spcAft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5253" y="364093"/>
            <a:ext cx="772804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8892" y="4882661"/>
            <a:ext cx="7389375" cy="1384995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33589" y="391016"/>
            <a:ext cx="2979983" cy="1323439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9798" y="2643188"/>
            <a:ext cx="234770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357190" y="1494117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461168" y="2712928"/>
            <a:ext cx="2435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</a:t>
            </a:r>
          </a:p>
          <a:p>
            <a:pPr marL="0" indent="0"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52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357189" y="3786190"/>
            <a:ext cx="264318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57562" y="2643188"/>
            <a:ext cx="2928937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57563" y="3643315"/>
            <a:ext cx="2928938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рабочую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52248" y="3643315"/>
            <a:ext cx="272031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352248" y="3714750"/>
            <a:ext cx="2720317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44371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176" y="458313"/>
            <a:ext cx="84249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 Программы, разработана с учетом следующих программ и методических пособий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164" y="1560323"/>
            <a:ext cx="1641004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З.М.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телдэ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сейлэшэбез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(Говорим на родном языке). Обучение детей татарской национальности родному языку - УМК для детей 2-7 лет. Казань, 2012 г.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6372" y="1556793"/>
            <a:ext cx="1641004" cy="28931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Гаффарова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С.М. Изучаем русский язык. – УМК по обучению русскому языку детей дошкольного возраста: программа, методические материалы, диагностика. Казань, 2013 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53400" y="1556792"/>
            <a:ext cx="1584176" cy="24622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Р.К. Региональная программа дошкольного  образования.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Төбәкнең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мәктәпкәчә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программасы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– РИЦ. Казань, 2012 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0447" y="1556792"/>
            <a:ext cx="1464917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УМК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Р.К.Шаеховой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Мэктэпкэчэ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яшьтэгелэр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элифбасы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Казань, 2011г.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89369" y="1556792"/>
            <a:ext cx="1460576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В.В.Гербова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Развитие речи в детском саду. Методическое  пособие. Издательство Мозаика-Синтез, Москва.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044244" y="1104645"/>
            <a:ext cx="0" cy="4521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992937" y="1104644"/>
            <a:ext cx="0" cy="452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73480" y="1108175"/>
            <a:ext cx="0" cy="4486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280638" y="1104644"/>
            <a:ext cx="0" cy="452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501672" y="1111970"/>
            <a:ext cx="0" cy="4448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2" descr="C:\Users\Ray\Downloads\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47" y="3212976"/>
            <a:ext cx="1466856" cy="194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3"/>
          <a:srcRect l="33877" t="13823" r="34013" b="1765"/>
          <a:stretch/>
        </p:blipFill>
        <p:spPr bwMode="auto">
          <a:xfrm>
            <a:off x="432176" y="4665336"/>
            <a:ext cx="1424980" cy="1909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3" descr="C:\Users\Ray\Downloads\S6_z5sUmRF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532" y="4816609"/>
            <a:ext cx="1214809" cy="1815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Ray\Downloads\gebova_5.doc_image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421" y="3750928"/>
            <a:ext cx="1366471" cy="1973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!\AppData\Local\Temp\WinScan2PDF_Tmp\2023-10-06_16-11-53_winscan_to_pdf_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t="14698" r="15408" b="12806"/>
          <a:stretch/>
        </p:blipFill>
        <p:spPr bwMode="auto">
          <a:xfrm>
            <a:off x="4145316" y="4208767"/>
            <a:ext cx="1420252" cy="2103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855739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164</TotalTime>
  <Words>1573</Words>
  <Application>Microsoft Office PowerPoint</Application>
  <PresentationFormat>Экран (4:3)</PresentationFormat>
  <Paragraphs>165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Ray</cp:lastModifiedBy>
  <cp:revision>27</cp:revision>
  <cp:lastPrinted>2023-11-22T08:29:43Z</cp:lastPrinted>
  <dcterms:created xsi:type="dcterms:W3CDTF">2023-08-02T09:43:03Z</dcterms:created>
  <dcterms:modified xsi:type="dcterms:W3CDTF">2023-11-22T13:10:22Z</dcterms:modified>
</cp:coreProperties>
</file>